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0" r:id="rId3"/>
    <p:sldId id="263" r:id="rId4"/>
    <p:sldId id="267" r:id="rId5"/>
    <p:sldId id="276" r:id="rId6"/>
    <p:sldId id="268" r:id="rId7"/>
    <p:sldId id="265" r:id="rId8"/>
    <p:sldId id="261" r:id="rId9"/>
    <p:sldId id="270" r:id="rId10"/>
    <p:sldId id="271" r:id="rId11"/>
    <p:sldId id="272" r:id="rId12"/>
    <p:sldId id="277" r:id="rId13"/>
    <p:sldId id="279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showPr showNarration="1">
    <p:present/>
    <p:sldAll/>
    <p:penClr>
      <a:srgbClr val="FF0000"/>
    </p:penClr>
  </p:showPr>
  <p:clrMru>
    <a:srgbClr val="080808"/>
    <a:srgbClr val="434343"/>
    <a:srgbClr val="663300"/>
    <a:srgbClr val="363636"/>
    <a:srgbClr val="FF66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 autoAdjust="0"/>
    <p:restoredTop sz="94683" autoAdjust="0"/>
  </p:normalViewPr>
  <p:slideViewPr>
    <p:cSldViewPr>
      <p:cViewPr varScale="1">
        <p:scale>
          <a:sx n="85" d="100"/>
          <a:sy n="85" d="100"/>
        </p:scale>
        <p:origin x="-72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7204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7204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B4E95-4053-4B39-877E-5EA94E228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D73B8-C38B-4A2F-B904-54779C37B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D1E3A-3B07-4F14-A076-36C8A95FD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66603-04B9-4143-8E60-E22F94812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BD64B-6A3E-4F43-BE8B-BC33C6C68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78EFE-64FC-4647-BD14-9264AB2A8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7D9D1-2B14-4984-9F17-5C4E96DBA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03357-17AA-4889-81F3-2F5FFAAF2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D68AC-1FA4-485F-BDC7-6E8DD3C36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E7AF2-CBC5-43F5-B150-18351DE58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D9A18-A25A-4775-9095-F0E537E081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EEA2-C813-47AF-9D10-DE3818688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D6912-404D-497C-A316-97D14972F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7148C-4A43-4772-B65A-3DE900857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7101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1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1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1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1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1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1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1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710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10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10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6B697FE-E600-4264-A81C-8EB224037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102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102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5.wav"/><Relationship Id="rId7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audio" Target="../media/audio6.wav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989138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smtClean="0"/>
              <a:t>Словацкая сказка </a:t>
            </a:r>
            <a:br>
              <a:rPr lang="ru-RU" sz="4800" smtClean="0"/>
            </a:br>
            <a:r>
              <a:rPr lang="ru-RU" sz="6600" smtClean="0"/>
              <a:t>«У солнышка в гостях»</a:t>
            </a:r>
            <a:r>
              <a:rPr lang="ru-RU" sz="4800" smtClean="0"/>
              <a:t> </a:t>
            </a:r>
          </a:p>
        </p:txBody>
      </p:sp>
    </p:spTree>
  </p:cSld>
  <p:clrMapOvr>
    <a:masterClrMapping/>
  </p:clrMapOvr>
  <p:transition advTm="6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4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619250" y="0"/>
            <a:ext cx="6265863" cy="6858000"/>
          </a:xfrm>
          <a:noFill/>
        </p:spPr>
      </p:pic>
    </p:spTree>
  </p:cSld>
  <p:clrMapOvr>
    <a:masterClrMapping/>
  </p:clrMapOvr>
  <p:transition advTm="348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0"/>
            <a:ext cx="6337300" cy="6858000"/>
          </a:xfrm>
          <a:noFill/>
        </p:spPr>
      </p:pic>
    </p:spTree>
  </p:cSld>
  <p:clrMapOvr>
    <a:masterClrMapping/>
  </p:clrMapOvr>
  <p:transition advTm="446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0" y="1571625"/>
            <a:ext cx="892968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i="1" dirty="0">
                <a:solidFill>
                  <a:srgbClr val="FF0000"/>
                </a:solidFill>
              </a:rPr>
              <a:t>«Солнышко - ведрышко, выгляни, </a:t>
            </a:r>
            <a:r>
              <a:rPr lang="ru-RU" sz="5400" b="1" i="1" dirty="0" err="1">
                <a:solidFill>
                  <a:srgbClr val="FF0000"/>
                </a:solidFill>
              </a:rPr>
              <a:t>высвяти</a:t>
            </a:r>
            <a:r>
              <a:rPr lang="ru-RU" sz="5400" b="1" i="1" smtClean="0">
                <a:solidFill>
                  <a:srgbClr val="FF0000"/>
                </a:solidFill>
              </a:rPr>
              <a:t>!»</a:t>
            </a:r>
            <a:endParaRPr lang="ru-RU" sz="54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948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ln w="25400"/>
        </p:spPr>
        <p:txBody>
          <a:bodyPr/>
          <a:lstStyle/>
          <a:p>
            <a:pPr>
              <a:defRPr/>
            </a:pP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Месяц 8"/>
          <p:cNvSpPr/>
          <p:nvPr/>
        </p:nvSpPr>
        <p:spPr>
          <a:xfrm rot="320157">
            <a:off x="1213887" y="757454"/>
            <a:ext cx="1000132" cy="1571636"/>
          </a:xfrm>
          <a:prstGeom prst="moon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олнце 9"/>
          <p:cNvSpPr/>
          <p:nvPr/>
        </p:nvSpPr>
        <p:spPr>
          <a:xfrm>
            <a:off x="5500694" y="214290"/>
            <a:ext cx="3286125" cy="2571750"/>
          </a:xfrm>
          <a:prstGeom prst="su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6286512" y="857232"/>
            <a:ext cx="1714500" cy="1357313"/>
          </a:xfrm>
          <a:prstGeom prst="smileyFac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714348" y="928646"/>
            <a:ext cx="5786478" cy="5929354"/>
          </a:xfrm>
          <a:custGeom>
            <a:avLst/>
            <a:gdLst>
              <a:gd name="connsiteX0" fmla="*/ 0 w 4738006"/>
              <a:gd name="connsiteY0" fmla="*/ 4058812 h 4058812"/>
              <a:gd name="connsiteX1" fmla="*/ 36576 w 4738006"/>
              <a:gd name="connsiteY1" fmla="*/ 4003948 h 4058812"/>
              <a:gd name="connsiteX2" fmla="*/ 54864 w 4738006"/>
              <a:gd name="connsiteY2" fmla="*/ 3967372 h 4058812"/>
              <a:gd name="connsiteX3" fmla="*/ 82296 w 4738006"/>
              <a:gd name="connsiteY3" fmla="*/ 3930796 h 4058812"/>
              <a:gd name="connsiteX4" fmla="*/ 128016 w 4738006"/>
              <a:gd name="connsiteY4" fmla="*/ 3866788 h 4058812"/>
              <a:gd name="connsiteX5" fmla="*/ 155448 w 4738006"/>
              <a:gd name="connsiteY5" fmla="*/ 3839356 h 4058812"/>
              <a:gd name="connsiteX6" fmla="*/ 182880 w 4738006"/>
              <a:gd name="connsiteY6" fmla="*/ 3793636 h 4058812"/>
              <a:gd name="connsiteX7" fmla="*/ 201168 w 4738006"/>
              <a:gd name="connsiteY7" fmla="*/ 3766204 h 4058812"/>
              <a:gd name="connsiteX8" fmla="*/ 228600 w 4738006"/>
              <a:gd name="connsiteY8" fmla="*/ 3711340 h 4058812"/>
              <a:gd name="connsiteX9" fmla="*/ 256032 w 4738006"/>
              <a:gd name="connsiteY9" fmla="*/ 3693052 h 4058812"/>
              <a:gd name="connsiteX10" fmla="*/ 274320 w 4738006"/>
              <a:gd name="connsiteY10" fmla="*/ 3656476 h 4058812"/>
              <a:gd name="connsiteX11" fmla="*/ 292608 w 4738006"/>
              <a:gd name="connsiteY11" fmla="*/ 3629044 h 4058812"/>
              <a:gd name="connsiteX12" fmla="*/ 374904 w 4738006"/>
              <a:gd name="connsiteY12" fmla="*/ 3519316 h 4058812"/>
              <a:gd name="connsiteX13" fmla="*/ 402336 w 4738006"/>
              <a:gd name="connsiteY13" fmla="*/ 3482740 h 4058812"/>
              <a:gd name="connsiteX14" fmla="*/ 429768 w 4738006"/>
              <a:gd name="connsiteY14" fmla="*/ 3446164 h 4058812"/>
              <a:gd name="connsiteX15" fmla="*/ 438912 w 4738006"/>
              <a:gd name="connsiteY15" fmla="*/ 3418732 h 4058812"/>
              <a:gd name="connsiteX16" fmla="*/ 502920 w 4738006"/>
              <a:gd name="connsiteY16" fmla="*/ 3327292 h 4058812"/>
              <a:gd name="connsiteX17" fmla="*/ 530352 w 4738006"/>
              <a:gd name="connsiteY17" fmla="*/ 3254140 h 4058812"/>
              <a:gd name="connsiteX18" fmla="*/ 557784 w 4738006"/>
              <a:gd name="connsiteY18" fmla="*/ 3217564 h 4058812"/>
              <a:gd name="connsiteX19" fmla="*/ 585216 w 4738006"/>
              <a:gd name="connsiteY19" fmla="*/ 3199276 h 4058812"/>
              <a:gd name="connsiteX20" fmla="*/ 621792 w 4738006"/>
              <a:gd name="connsiteY20" fmla="*/ 3144412 h 4058812"/>
              <a:gd name="connsiteX21" fmla="*/ 630936 w 4738006"/>
              <a:gd name="connsiteY21" fmla="*/ 3116980 h 4058812"/>
              <a:gd name="connsiteX22" fmla="*/ 676656 w 4738006"/>
              <a:gd name="connsiteY22" fmla="*/ 3052972 h 4058812"/>
              <a:gd name="connsiteX23" fmla="*/ 704088 w 4738006"/>
              <a:gd name="connsiteY23" fmla="*/ 3007252 h 4058812"/>
              <a:gd name="connsiteX24" fmla="*/ 713232 w 4738006"/>
              <a:gd name="connsiteY24" fmla="*/ 2970676 h 4058812"/>
              <a:gd name="connsiteX25" fmla="*/ 758952 w 4738006"/>
              <a:gd name="connsiteY25" fmla="*/ 2915812 h 4058812"/>
              <a:gd name="connsiteX26" fmla="*/ 795528 w 4738006"/>
              <a:gd name="connsiteY26" fmla="*/ 2851804 h 4058812"/>
              <a:gd name="connsiteX27" fmla="*/ 804672 w 4738006"/>
              <a:gd name="connsiteY27" fmla="*/ 2824372 h 4058812"/>
              <a:gd name="connsiteX28" fmla="*/ 832104 w 4738006"/>
              <a:gd name="connsiteY28" fmla="*/ 2787796 h 4058812"/>
              <a:gd name="connsiteX29" fmla="*/ 850392 w 4738006"/>
              <a:gd name="connsiteY29" fmla="*/ 2760364 h 4058812"/>
              <a:gd name="connsiteX30" fmla="*/ 914400 w 4738006"/>
              <a:gd name="connsiteY30" fmla="*/ 2659780 h 4058812"/>
              <a:gd name="connsiteX31" fmla="*/ 932688 w 4738006"/>
              <a:gd name="connsiteY31" fmla="*/ 2632348 h 4058812"/>
              <a:gd name="connsiteX32" fmla="*/ 960120 w 4738006"/>
              <a:gd name="connsiteY32" fmla="*/ 2604916 h 4058812"/>
              <a:gd name="connsiteX33" fmla="*/ 1005840 w 4738006"/>
              <a:gd name="connsiteY33" fmla="*/ 2540908 h 4058812"/>
              <a:gd name="connsiteX34" fmla="*/ 1042416 w 4738006"/>
              <a:gd name="connsiteY34" fmla="*/ 2486044 h 4058812"/>
              <a:gd name="connsiteX35" fmla="*/ 1060704 w 4738006"/>
              <a:gd name="connsiteY35" fmla="*/ 2458612 h 4058812"/>
              <a:gd name="connsiteX36" fmla="*/ 1088136 w 4738006"/>
              <a:gd name="connsiteY36" fmla="*/ 2422036 h 4058812"/>
              <a:gd name="connsiteX37" fmla="*/ 1115568 w 4738006"/>
              <a:gd name="connsiteY37" fmla="*/ 2394604 h 4058812"/>
              <a:gd name="connsiteX38" fmla="*/ 1133856 w 4738006"/>
              <a:gd name="connsiteY38" fmla="*/ 2358028 h 4058812"/>
              <a:gd name="connsiteX39" fmla="*/ 1161288 w 4738006"/>
              <a:gd name="connsiteY39" fmla="*/ 2330596 h 4058812"/>
              <a:gd name="connsiteX40" fmla="*/ 1179576 w 4738006"/>
              <a:gd name="connsiteY40" fmla="*/ 2303164 h 4058812"/>
              <a:gd name="connsiteX41" fmla="*/ 1207008 w 4738006"/>
              <a:gd name="connsiteY41" fmla="*/ 2275732 h 4058812"/>
              <a:gd name="connsiteX42" fmla="*/ 1243584 w 4738006"/>
              <a:gd name="connsiteY42" fmla="*/ 2211724 h 4058812"/>
              <a:gd name="connsiteX43" fmla="*/ 1271016 w 4738006"/>
              <a:gd name="connsiteY43" fmla="*/ 2184292 h 4058812"/>
              <a:gd name="connsiteX44" fmla="*/ 1289304 w 4738006"/>
              <a:gd name="connsiteY44" fmla="*/ 2147716 h 4058812"/>
              <a:gd name="connsiteX45" fmla="*/ 1316736 w 4738006"/>
              <a:gd name="connsiteY45" fmla="*/ 2120284 h 4058812"/>
              <a:gd name="connsiteX46" fmla="*/ 1335024 w 4738006"/>
              <a:gd name="connsiteY46" fmla="*/ 2083708 h 4058812"/>
              <a:gd name="connsiteX47" fmla="*/ 1362456 w 4738006"/>
              <a:gd name="connsiteY47" fmla="*/ 2056276 h 4058812"/>
              <a:gd name="connsiteX48" fmla="*/ 1389888 w 4738006"/>
              <a:gd name="connsiteY48" fmla="*/ 2019700 h 4058812"/>
              <a:gd name="connsiteX49" fmla="*/ 1408176 w 4738006"/>
              <a:gd name="connsiteY49" fmla="*/ 1992268 h 4058812"/>
              <a:gd name="connsiteX50" fmla="*/ 1435608 w 4738006"/>
              <a:gd name="connsiteY50" fmla="*/ 1973980 h 4058812"/>
              <a:gd name="connsiteX51" fmla="*/ 1453896 w 4738006"/>
              <a:gd name="connsiteY51" fmla="*/ 1928260 h 4058812"/>
              <a:gd name="connsiteX52" fmla="*/ 1527048 w 4738006"/>
              <a:gd name="connsiteY52" fmla="*/ 1845964 h 4058812"/>
              <a:gd name="connsiteX53" fmla="*/ 1554480 w 4738006"/>
              <a:gd name="connsiteY53" fmla="*/ 1809388 h 4058812"/>
              <a:gd name="connsiteX54" fmla="*/ 1591056 w 4738006"/>
              <a:gd name="connsiteY54" fmla="*/ 1745380 h 4058812"/>
              <a:gd name="connsiteX55" fmla="*/ 1609344 w 4738006"/>
              <a:gd name="connsiteY55" fmla="*/ 1717948 h 4058812"/>
              <a:gd name="connsiteX56" fmla="*/ 1664208 w 4738006"/>
              <a:gd name="connsiteY56" fmla="*/ 1653940 h 4058812"/>
              <a:gd name="connsiteX57" fmla="*/ 1755648 w 4738006"/>
              <a:gd name="connsiteY57" fmla="*/ 1525924 h 4058812"/>
              <a:gd name="connsiteX58" fmla="*/ 1801368 w 4738006"/>
              <a:gd name="connsiteY58" fmla="*/ 1480204 h 4058812"/>
              <a:gd name="connsiteX59" fmla="*/ 1837944 w 4738006"/>
              <a:gd name="connsiteY59" fmla="*/ 1425340 h 4058812"/>
              <a:gd name="connsiteX60" fmla="*/ 1847088 w 4738006"/>
              <a:gd name="connsiteY60" fmla="*/ 1397908 h 4058812"/>
              <a:gd name="connsiteX61" fmla="*/ 1874520 w 4738006"/>
              <a:gd name="connsiteY61" fmla="*/ 1370476 h 4058812"/>
              <a:gd name="connsiteX62" fmla="*/ 1911096 w 4738006"/>
              <a:gd name="connsiteY62" fmla="*/ 1306468 h 4058812"/>
              <a:gd name="connsiteX63" fmla="*/ 1956816 w 4738006"/>
              <a:gd name="connsiteY63" fmla="*/ 1251604 h 4058812"/>
              <a:gd name="connsiteX64" fmla="*/ 2011680 w 4738006"/>
              <a:gd name="connsiteY64" fmla="*/ 1169308 h 4058812"/>
              <a:gd name="connsiteX65" fmla="*/ 2048256 w 4738006"/>
              <a:gd name="connsiteY65" fmla="*/ 1123588 h 4058812"/>
              <a:gd name="connsiteX66" fmla="*/ 2084832 w 4738006"/>
              <a:gd name="connsiteY66" fmla="*/ 1068724 h 4058812"/>
              <a:gd name="connsiteX67" fmla="*/ 2139696 w 4738006"/>
              <a:gd name="connsiteY67" fmla="*/ 1013860 h 4058812"/>
              <a:gd name="connsiteX68" fmla="*/ 2157984 w 4738006"/>
              <a:gd name="connsiteY68" fmla="*/ 977284 h 4058812"/>
              <a:gd name="connsiteX69" fmla="*/ 2194560 w 4738006"/>
              <a:gd name="connsiteY69" fmla="*/ 940708 h 4058812"/>
              <a:gd name="connsiteX70" fmla="*/ 2258568 w 4738006"/>
              <a:gd name="connsiteY70" fmla="*/ 858412 h 4058812"/>
              <a:gd name="connsiteX71" fmla="*/ 2304288 w 4738006"/>
              <a:gd name="connsiteY71" fmla="*/ 794404 h 4058812"/>
              <a:gd name="connsiteX72" fmla="*/ 2331720 w 4738006"/>
              <a:gd name="connsiteY72" fmla="*/ 748684 h 4058812"/>
              <a:gd name="connsiteX73" fmla="*/ 2368296 w 4738006"/>
              <a:gd name="connsiteY73" fmla="*/ 712108 h 4058812"/>
              <a:gd name="connsiteX74" fmla="*/ 2423160 w 4738006"/>
              <a:gd name="connsiteY74" fmla="*/ 638956 h 4058812"/>
              <a:gd name="connsiteX75" fmla="*/ 2496312 w 4738006"/>
              <a:gd name="connsiteY75" fmla="*/ 529228 h 4058812"/>
              <a:gd name="connsiteX76" fmla="*/ 2542032 w 4738006"/>
              <a:gd name="connsiteY76" fmla="*/ 483508 h 4058812"/>
              <a:gd name="connsiteX77" fmla="*/ 2578608 w 4738006"/>
              <a:gd name="connsiteY77" fmla="*/ 419500 h 4058812"/>
              <a:gd name="connsiteX78" fmla="*/ 2615184 w 4738006"/>
              <a:gd name="connsiteY78" fmla="*/ 364636 h 4058812"/>
              <a:gd name="connsiteX79" fmla="*/ 2633472 w 4738006"/>
              <a:gd name="connsiteY79" fmla="*/ 337204 h 4058812"/>
              <a:gd name="connsiteX80" fmla="*/ 2660904 w 4738006"/>
              <a:gd name="connsiteY80" fmla="*/ 309772 h 4058812"/>
              <a:gd name="connsiteX81" fmla="*/ 2715768 w 4738006"/>
              <a:gd name="connsiteY81" fmla="*/ 236620 h 4058812"/>
              <a:gd name="connsiteX82" fmla="*/ 2743200 w 4738006"/>
              <a:gd name="connsiteY82" fmla="*/ 209188 h 4058812"/>
              <a:gd name="connsiteX83" fmla="*/ 2779776 w 4738006"/>
              <a:gd name="connsiteY83" fmla="*/ 154324 h 4058812"/>
              <a:gd name="connsiteX84" fmla="*/ 2798064 w 4738006"/>
              <a:gd name="connsiteY84" fmla="*/ 117748 h 4058812"/>
              <a:gd name="connsiteX85" fmla="*/ 2825496 w 4738006"/>
              <a:gd name="connsiteY85" fmla="*/ 90316 h 4058812"/>
              <a:gd name="connsiteX86" fmla="*/ 2843784 w 4738006"/>
              <a:gd name="connsiteY86" fmla="*/ 62884 h 4058812"/>
              <a:gd name="connsiteX87" fmla="*/ 2871216 w 4738006"/>
              <a:gd name="connsiteY87" fmla="*/ 44596 h 4058812"/>
              <a:gd name="connsiteX88" fmla="*/ 2926080 w 4738006"/>
              <a:gd name="connsiteY88" fmla="*/ 8020 h 4058812"/>
              <a:gd name="connsiteX89" fmla="*/ 2980944 w 4738006"/>
              <a:gd name="connsiteY89" fmla="*/ 35452 h 4058812"/>
              <a:gd name="connsiteX90" fmla="*/ 3008376 w 4738006"/>
              <a:gd name="connsiteY90" fmla="*/ 44596 h 4058812"/>
              <a:gd name="connsiteX91" fmla="*/ 3063240 w 4738006"/>
              <a:gd name="connsiteY91" fmla="*/ 81172 h 4058812"/>
              <a:gd name="connsiteX92" fmla="*/ 3191256 w 4738006"/>
              <a:gd name="connsiteY92" fmla="*/ 154324 h 4058812"/>
              <a:gd name="connsiteX93" fmla="*/ 3218688 w 4738006"/>
              <a:gd name="connsiteY93" fmla="*/ 181756 h 4058812"/>
              <a:gd name="connsiteX94" fmla="*/ 3246120 w 4738006"/>
              <a:gd name="connsiteY94" fmla="*/ 236620 h 4058812"/>
              <a:gd name="connsiteX95" fmla="*/ 3264408 w 4738006"/>
              <a:gd name="connsiteY95" fmla="*/ 273196 h 4058812"/>
              <a:gd name="connsiteX96" fmla="*/ 3291840 w 4738006"/>
              <a:gd name="connsiteY96" fmla="*/ 291484 h 4058812"/>
              <a:gd name="connsiteX97" fmla="*/ 3337560 w 4738006"/>
              <a:gd name="connsiteY97" fmla="*/ 355492 h 4058812"/>
              <a:gd name="connsiteX98" fmla="*/ 3410712 w 4738006"/>
              <a:gd name="connsiteY98" fmla="*/ 456076 h 4058812"/>
              <a:gd name="connsiteX99" fmla="*/ 3438144 w 4738006"/>
              <a:gd name="connsiteY99" fmla="*/ 483508 h 4058812"/>
              <a:gd name="connsiteX100" fmla="*/ 3465576 w 4738006"/>
              <a:gd name="connsiteY100" fmla="*/ 529228 h 4058812"/>
              <a:gd name="connsiteX101" fmla="*/ 3493008 w 4738006"/>
              <a:gd name="connsiteY101" fmla="*/ 556660 h 4058812"/>
              <a:gd name="connsiteX102" fmla="*/ 3529584 w 4738006"/>
              <a:gd name="connsiteY102" fmla="*/ 620668 h 4058812"/>
              <a:gd name="connsiteX103" fmla="*/ 3557016 w 4738006"/>
              <a:gd name="connsiteY103" fmla="*/ 657244 h 4058812"/>
              <a:gd name="connsiteX104" fmla="*/ 3566160 w 4738006"/>
              <a:gd name="connsiteY104" fmla="*/ 693820 h 4058812"/>
              <a:gd name="connsiteX105" fmla="*/ 3611880 w 4738006"/>
              <a:gd name="connsiteY105" fmla="*/ 776116 h 4058812"/>
              <a:gd name="connsiteX106" fmla="*/ 3630168 w 4738006"/>
              <a:gd name="connsiteY106" fmla="*/ 812692 h 4058812"/>
              <a:gd name="connsiteX107" fmla="*/ 3639312 w 4738006"/>
              <a:gd name="connsiteY107" fmla="*/ 840124 h 4058812"/>
              <a:gd name="connsiteX108" fmla="*/ 3657600 w 4738006"/>
              <a:gd name="connsiteY108" fmla="*/ 867556 h 4058812"/>
              <a:gd name="connsiteX109" fmla="*/ 3666744 w 4738006"/>
              <a:gd name="connsiteY109" fmla="*/ 940708 h 4058812"/>
              <a:gd name="connsiteX110" fmla="*/ 3685032 w 4738006"/>
              <a:gd name="connsiteY110" fmla="*/ 968140 h 4058812"/>
              <a:gd name="connsiteX111" fmla="*/ 3703320 w 4738006"/>
              <a:gd name="connsiteY111" fmla="*/ 1032148 h 4058812"/>
              <a:gd name="connsiteX112" fmla="*/ 3721608 w 4738006"/>
              <a:gd name="connsiteY112" fmla="*/ 1068724 h 4058812"/>
              <a:gd name="connsiteX113" fmla="*/ 3730752 w 4738006"/>
              <a:gd name="connsiteY113" fmla="*/ 1096156 h 4058812"/>
              <a:gd name="connsiteX114" fmla="*/ 3749040 w 4738006"/>
              <a:gd name="connsiteY114" fmla="*/ 1169308 h 4058812"/>
              <a:gd name="connsiteX115" fmla="*/ 3767328 w 4738006"/>
              <a:gd name="connsiteY115" fmla="*/ 1205884 h 4058812"/>
              <a:gd name="connsiteX116" fmla="*/ 3776472 w 4738006"/>
              <a:gd name="connsiteY116" fmla="*/ 1242460 h 4058812"/>
              <a:gd name="connsiteX117" fmla="*/ 3794760 w 4738006"/>
              <a:gd name="connsiteY117" fmla="*/ 1269892 h 4058812"/>
              <a:gd name="connsiteX118" fmla="*/ 3803904 w 4738006"/>
              <a:gd name="connsiteY118" fmla="*/ 1297324 h 4058812"/>
              <a:gd name="connsiteX119" fmla="*/ 3831336 w 4738006"/>
              <a:gd name="connsiteY119" fmla="*/ 1388764 h 4058812"/>
              <a:gd name="connsiteX120" fmla="*/ 3867912 w 4738006"/>
              <a:gd name="connsiteY120" fmla="*/ 1461916 h 4058812"/>
              <a:gd name="connsiteX121" fmla="*/ 3877056 w 4738006"/>
              <a:gd name="connsiteY121" fmla="*/ 1507636 h 4058812"/>
              <a:gd name="connsiteX122" fmla="*/ 3913632 w 4738006"/>
              <a:gd name="connsiteY122" fmla="*/ 1580788 h 4058812"/>
              <a:gd name="connsiteX123" fmla="*/ 3941064 w 4738006"/>
              <a:gd name="connsiteY123" fmla="*/ 1644796 h 4058812"/>
              <a:gd name="connsiteX124" fmla="*/ 3950208 w 4738006"/>
              <a:gd name="connsiteY124" fmla="*/ 1699660 h 4058812"/>
              <a:gd name="connsiteX125" fmla="*/ 3977640 w 4738006"/>
              <a:gd name="connsiteY125" fmla="*/ 1745380 h 4058812"/>
              <a:gd name="connsiteX126" fmla="*/ 3995928 w 4738006"/>
              <a:gd name="connsiteY126" fmla="*/ 1781956 h 4058812"/>
              <a:gd name="connsiteX127" fmla="*/ 4005072 w 4738006"/>
              <a:gd name="connsiteY127" fmla="*/ 1809388 h 4058812"/>
              <a:gd name="connsiteX128" fmla="*/ 4014216 w 4738006"/>
              <a:gd name="connsiteY128" fmla="*/ 1845964 h 4058812"/>
              <a:gd name="connsiteX129" fmla="*/ 4041648 w 4738006"/>
              <a:gd name="connsiteY129" fmla="*/ 1891684 h 4058812"/>
              <a:gd name="connsiteX130" fmla="*/ 4059936 w 4738006"/>
              <a:gd name="connsiteY130" fmla="*/ 1946548 h 4058812"/>
              <a:gd name="connsiteX131" fmla="*/ 4078224 w 4738006"/>
              <a:gd name="connsiteY131" fmla="*/ 1973980 h 4058812"/>
              <a:gd name="connsiteX132" fmla="*/ 4087368 w 4738006"/>
              <a:gd name="connsiteY132" fmla="*/ 2001412 h 4058812"/>
              <a:gd name="connsiteX133" fmla="*/ 4105656 w 4738006"/>
              <a:gd name="connsiteY133" fmla="*/ 2028844 h 4058812"/>
              <a:gd name="connsiteX134" fmla="*/ 4123944 w 4738006"/>
              <a:gd name="connsiteY134" fmla="*/ 2083708 h 4058812"/>
              <a:gd name="connsiteX135" fmla="*/ 4142232 w 4738006"/>
              <a:gd name="connsiteY135" fmla="*/ 2120284 h 4058812"/>
              <a:gd name="connsiteX136" fmla="*/ 4160520 w 4738006"/>
              <a:gd name="connsiteY136" fmla="*/ 2175148 h 4058812"/>
              <a:gd name="connsiteX137" fmla="*/ 4178808 w 4738006"/>
              <a:gd name="connsiteY137" fmla="*/ 2202580 h 4058812"/>
              <a:gd name="connsiteX138" fmla="*/ 4197096 w 4738006"/>
              <a:gd name="connsiteY138" fmla="*/ 2266588 h 4058812"/>
              <a:gd name="connsiteX139" fmla="*/ 4224528 w 4738006"/>
              <a:gd name="connsiteY139" fmla="*/ 2312308 h 4058812"/>
              <a:gd name="connsiteX140" fmla="*/ 4233672 w 4738006"/>
              <a:gd name="connsiteY140" fmla="*/ 2339740 h 4058812"/>
              <a:gd name="connsiteX141" fmla="*/ 4261104 w 4738006"/>
              <a:gd name="connsiteY141" fmla="*/ 2376316 h 4058812"/>
              <a:gd name="connsiteX142" fmla="*/ 4279392 w 4738006"/>
              <a:gd name="connsiteY142" fmla="*/ 2403748 h 4058812"/>
              <a:gd name="connsiteX143" fmla="*/ 4306824 w 4738006"/>
              <a:gd name="connsiteY143" fmla="*/ 2476900 h 4058812"/>
              <a:gd name="connsiteX144" fmla="*/ 4315968 w 4738006"/>
              <a:gd name="connsiteY144" fmla="*/ 2513476 h 4058812"/>
              <a:gd name="connsiteX145" fmla="*/ 4334256 w 4738006"/>
              <a:gd name="connsiteY145" fmla="*/ 2559196 h 4058812"/>
              <a:gd name="connsiteX146" fmla="*/ 4343400 w 4738006"/>
              <a:gd name="connsiteY146" fmla="*/ 2595772 h 4058812"/>
              <a:gd name="connsiteX147" fmla="*/ 4361688 w 4738006"/>
              <a:gd name="connsiteY147" fmla="*/ 2632348 h 4058812"/>
              <a:gd name="connsiteX148" fmla="*/ 4389120 w 4738006"/>
              <a:gd name="connsiteY148" fmla="*/ 2696356 h 4058812"/>
              <a:gd name="connsiteX149" fmla="*/ 4416552 w 4738006"/>
              <a:gd name="connsiteY149" fmla="*/ 2796940 h 4058812"/>
              <a:gd name="connsiteX150" fmla="*/ 4434840 w 4738006"/>
              <a:gd name="connsiteY150" fmla="*/ 2842660 h 4058812"/>
              <a:gd name="connsiteX151" fmla="*/ 4462272 w 4738006"/>
              <a:gd name="connsiteY151" fmla="*/ 2879236 h 4058812"/>
              <a:gd name="connsiteX152" fmla="*/ 4471416 w 4738006"/>
              <a:gd name="connsiteY152" fmla="*/ 2906668 h 4058812"/>
              <a:gd name="connsiteX153" fmla="*/ 4489704 w 4738006"/>
              <a:gd name="connsiteY153" fmla="*/ 2943244 h 4058812"/>
              <a:gd name="connsiteX154" fmla="*/ 4498848 w 4738006"/>
              <a:gd name="connsiteY154" fmla="*/ 2979820 h 4058812"/>
              <a:gd name="connsiteX155" fmla="*/ 4535424 w 4738006"/>
              <a:gd name="connsiteY155" fmla="*/ 3052972 h 4058812"/>
              <a:gd name="connsiteX156" fmla="*/ 4562856 w 4738006"/>
              <a:gd name="connsiteY156" fmla="*/ 3116980 h 4058812"/>
              <a:gd name="connsiteX157" fmla="*/ 4590288 w 4738006"/>
              <a:gd name="connsiteY157" fmla="*/ 3171844 h 4058812"/>
              <a:gd name="connsiteX158" fmla="*/ 4608576 w 4738006"/>
              <a:gd name="connsiteY158" fmla="*/ 3254140 h 4058812"/>
              <a:gd name="connsiteX159" fmla="*/ 4626864 w 4738006"/>
              <a:gd name="connsiteY159" fmla="*/ 3309004 h 4058812"/>
              <a:gd name="connsiteX160" fmla="*/ 4636008 w 4738006"/>
              <a:gd name="connsiteY160" fmla="*/ 3345580 h 4058812"/>
              <a:gd name="connsiteX161" fmla="*/ 4654296 w 4738006"/>
              <a:gd name="connsiteY161" fmla="*/ 3400444 h 4058812"/>
              <a:gd name="connsiteX162" fmla="*/ 4663440 w 4738006"/>
              <a:gd name="connsiteY162" fmla="*/ 3437020 h 4058812"/>
              <a:gd name="connsiteX163" fmla="*/ 4681728 w 4738006"/>
              <a:gd name="connsiteY163" fmla="*/ 3473596 h 4058812"/>
              <a:gd name="connsiteX164" fmla="*/ 4690872 w 4738006"/>
              <a:gd name="connsiteY164" fmla="*/ 3501028 h 4058812"/>
              <a:gd name="connsiteX165" fmla="*/ 4700016 w 4738006"/>
              <a:gd name="connsiteY165" fmla="*/ 3610756 h 4058812"/>
              <a:gd name="connsiteX166" fmla="*/ 4718304 w 4738006"/>
              <a:gd name="connsiteY166" fmla="*/ 3665620 h 4058812"/>
              <a:gd name="connsiteX167" fmla="*/ 4736592 w 4738006"/>
              <a:gd name="connsiteY167" fmla="*/ 3894220 h 4058812"/>
              <a:gd name="connsiteX168" fmla="*/ 4736592 w 4738006"/>
              <a:gd name="connsiteY168" fmla="*/ 4013092 h 405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4738006" h="4058812">
                <a:moveTo>
                  <a:pt x="0" y="4058812"/>
                </a:moveTo>
                <a:cubicBezTo>
                  <a:pt x="12192" y="4040524"/>
                  <a:pt x="26746" y="4023607"/>
                  <a:pt x="36576" y="4003948"/>
                </a:cubicBezTo>
                <a:cubicBezTo>
                  <a:pt x="42672" y="3991756"/>
                  <a:pt x="47640" y="3978931"/>
                  <a:pt x="54864" y="3967372"/>
                </a:cubicBezTo>
                <a:cubicBezTo>
                  <a:pt x="62941" y="3954449"/>
                  <a:pt x="73438" y="3943197"/>
                  <a:pt x="82296" y="3930796"/>
                </a:cubicBezTo>
                <a:cubicBezTo>
                  <a:pt x="102972" y="3901849"/>
                  <a:pt x="102401" y="3896672"/>
                  <a:pt x="128016" y="3866788"/>
                </a:cubicBezTo>
                <a:cubicBezTo>
                  <a:pt x="136432" y="3856970"/>
                  <a:pt x="147689" y="3849701"/>
                  <a:pt x="155448" y="3839356"/>
                </a:cubicBezTo>
                <a:cubicBezTo>
                  <a:pt x="166112" y="3825138"/>
                  <a:pt x="173460" y="3808707"/>
                  <a:pt x="182880" y="3793636"/>
                </a:cubicBezTo>
                <a:cubicBezTo>
                  <a:pt x="188705" y="3784317"/>
                  <a:pt x="196253" y="3776034"/>
                  <a:pt x="201168" y="3766204"/>
                </a:cubicBezTo>
                <a:cubicBezTo>
                  <a:pt x="216042" y="3736456"/>
                  <a:pt x="202395" y="3737545"/>
                  <a:pt x="228600" y="3711340"/>
                </a:cubicBezTo>
                <a:cubicBezTo>
                  <a:pt x="236371" y="3703569"/>
                  <a:pt x="246888" y="3699148"/>
                  <a:pt x="256032" y="3693052"/>
                </a:cubicBezTo>
                <a:cubicBezTo>
                  <a:pt x="262128" y="3680860"/>
                  <a:pt x="267557" y="3668311"/>
                  <a:pt x="274320" y="3656476"/>
                </a:cubicBezTo>
                <a:cubicBezTo>
                  <a:pt x="279772" y="3646934"/>
                  <a:pt x="286144" y="3637932"/>
                  <a:pt x="292608" y="3629044"/>
                </a:cubicBezTo>
                <a:lnTo>
                  <a:pt x="374904" y="3519316"/>
                </a:lnTo>
                <a:lnTo>
                  <a:pt x="402336" y="3482740"/>
                </a:lnTo>
                <a:lnTo>
                  <a:pt x="429768" y="3446164"/>
                </a:lnTo>
                <a:cubicBezTo>
                  <a:pt x="432816" y="3437020"/>
                  <a:pt x="434231" y="3427158"/>
                  <a:pt x="438912" y="3418732"/>
                </a:cubicBezTo>
                <a:cubicBezTo>
                  <a:pt x="454994" y="3389784"/>
                  <a:pt x="482372" y="3354689"/>
                  <a:pt x="502920" y="3327292"/>
                </a:cubicBezTo>
                <a:cubicBezTo>
                  <a:pt x="509764" y="3306760"/>
                  <a:pt x="521240" y="3270541"/>
                  <a:pt x="530352" y="3254140"/>
                </a:cubicBezTo>
                <a:cubicBezTo>
                  <a:pt x="537753" y="3240818"/>
                  <a:pt x="547008" y="3228340"/>
                  <a:pt x="557784" y="3217564"/>
                </a:cubicBezTo>
                <a:cubicBezTo>
                  <a:pt x="565555" y="3209793"/>
                  <a:pt x="576072" y="3205372"/>
                  <a:pt x="585216" y="3199276"/>
                </a:cubicBezTo>
                <a:cubicBezTo>
                  <a:pt x="606958" y="3134049"/>
                  <a:pt x="576129" y="3212907"/>
                  <a:pt x="621792" y="3144412"/>
                </a:cubicBezTo>
                <a:cubicBezTo>
                  <a:pt x="627139" y="3136392"/>
                  <a:pt x="626625" y="3125601"/>
                  <a:pt x="630936" y="3116980"/>
                </a:cubicBezTo>
                <a:cubicBezTo>
                  <a:pt x="639115" y="3100622"/>
                  <a:pt x="668372" y="3065398"/>
                  <a:pt x="676656" y="3052972"/>
                </a:cubicBezTo>
                <a:cubicBezTo>
                  <a:pt x="686515" y="3038184"/>
                  <a:pt x="694944" y="3022492"/>
                  <a:pt x="704088" y="3007252"/>
                </a:cubicBezTo>
                <a:cubicBezTo>
                  <a:pt x="707136" y="2995060"/>
                  <a:pt x="708282" y="2982227"/>
                  <a:pt x="713232" y="2970676"/>
                </a:cubicBezTo>
                <a:cubicBezTo>
                  <a:pt x="722780" y="2948397"/>
                  <a:pt x="742474" y="2932290"/>
                  <a:pt x="758952" y="2915812"/>
                </a:cubicBezTo>
                <a:cubicBezTo>
                  <a:pt x="778291" y="2838454"/>
                  <a:pt x="751946" y="2917177"/>
                  <a:pt x="795528" y="2851804"/>
                </a:cubicBezTo>
                <a:cubicBezTo>
                  <a:pt x="800875" y="2843784"/>
                  <a:pt x="799890" y="2832741"/>
                  <a:pt x="804672" y="2824372"/>
                </a:cubicBezTo>
                <a:cubicBezTo>
                  <a:pt x="812233" y="2811140"/>
                  <a:pt x="823246" y="2800197"/>
                  <a:pt x="832104" y="2787796"/>
                </a:cubicBezTo>
                <a:cubicBezTo>
                  <a:pt x="838492" y="2778853"/>
                  <a:pt x="844567" y="2769683"/>
                  <a:pt x="850392" y="2760364"/>
                </a:cubicBezTo>
                <a:cubicBezTo>
                  <a:pt x="914959" y="2657056"/>
                  <a:pt x="836026" y="2777342"/>
                  <a:pt x="914400" y="2659780"/>
                </a:cubicBezTo>
                <a:cubicBezTo>
                  <a:pt x="920496" y="2650636"/>
                  <a:pt x="924917" y="2640119"/>
                  <a:pt x="932688" y="2632348"/>
                </a:cubicBezTo>
                <a:cubicBezTo>
                  <a:pt x="941832" y="2623204"/>
                  <a:pt x="952604" y="2615439"/>
                  <a:pt x="960120" y="2604916"/>
                </a:cubicBezTo>
                <a:cubicBezTo>
                  <a:pt x="1020298" y="2520667"/>
                  <a:pt x="934515" y="2612233"/>
                  <a:pt x="1005840" y="2540908"/>
                </a:cubicBezTo>
                <a:cubicBezTo>
                  <a:pt x="1021910" y="2492699"/>
                  <a:pt x="1004363" y="2531707"/>
                  <a:pt x="1042416" y="2486044"/>
                </a:cubicBezTo>
                <a:cubicBezTo>
                  <a:pt x="1049451" y="2477601"/>
                  <a:pt x="1054316" y="2467555"/>
                  <a:pt x="1060704" y="2458612"/>
                </a:cubicBezTo>
                <a:cubicBezTo>
                  <a:pt x="1069562" y="2446211"/>
                  <a:pt x="1078218" y="2433607"/>
                  <a:pt x="1088136" y="2422036"/>
                </a:cubicBezTo>
                <a:cubicBezTo>
                  <a:pt x="1096552" y="2412218"/>
                  <a:pt x="1108052" y="2405127"/>
                  <a:pt x="1115568" y="2394604"/>
                </a:cubicBezTo>
                <a:cubicBezTo>
                  <a:pt x="1123491" y="2383512"/>
                  <a:pt x="1125933" y="2369120"/>
                  <a:pt x="1133856" y="2358028"/>
                </a:cubicBezTo>
                <a:cubicBezTo>
                  <a:pt x="1141372" y="2347505"/>
                  <a:pt x="1153009" y="2340530"/>
                  <a:pt x="1161288" y="2330596"/>
                </a:cubicBezTo>
                <a:cubicBezTo>
                  <a:pt x="1168323" y="2322153"/>
                  <a:pt x="1172541" y="2311607"/>
                  <a:pt x="1179576" y="2303164"/>
                </a:cubicBezTo>
                <a:cubicBezTo>
                  <a:pt x="1187855" y="2293230"/>
                  <a:pt x="1198729" y="2285666"/>
                  <a:pt x="1207008" y="2275732"/>
                </a:cubicBezTo>
                <a:cubicBezTo>
                  <a:pt x="1250203" y="2223898"/>
                  <a:pt x="1198866" y="2274329"/>
                  <a:pt x="1243584" y="2211724"/>
                </a:cubicBezTo>
                <a:cubicBezTo>
                  <a:pt x="1251100" y="2201201"/>
                  <a:pt x="1263500" y="2194815"/>
                  <a:pt x="1271016" y="2184292"/>
                </a:cubicBezTo>
                <a:cubicBezTo>
                  <a:pt x="1278939" y="2173200"/>
                  <a:pt x="1281381" y="2158808"/>
                  <a:pt x="1289304" y="2147716"/>
                </a:cubicBezTo>
                <a:cubicBezTo>
                  <a:pt x="1296820" y="2137193"/>
                  <a:pt x="1309220" y="2130807"/>
                  <a:pt x="1316736" y="2120284"/>
                </a:cubicBezTo>
                <a:cubicBezTo>
                  <a:pt x="1324659" y="2109192"/>
                  <a:pt x="1327101" y="2094800"/>
                  <a:pt x="1335024" y="2083708"/>
                </a:cubicBezTo>
                <a:cubicBezTo>
                  <a:pt x="1342540" y="2073185"/>
                  <a:pt x="1354040" y="2066094"/>
                  <a:pt x="1362456" y="2056276"/>
                </a:cubicBezTo>
                <a:cubicBezTo>
                  <a:pt x="1372374" y="2044705"/>
                  <a:pt x="1381030" y="2032101"/>
                  <a:pt x="1389888" y="2019700"/>
                </a:cubicBezTo>
                <a:cubicBezTo>
                  <a:pt x="1396276" y="2010757"/>
                  <a:pt x="1400405" y="2000039"/>
                  <a:pt x="1408176" y="1992268"/>
                </a:cubicBezTo>
                <a:cubicBezTo>
                  <a:pt x="1415947" y="1984497"/>
                  <a:pt x="1426464" y="1980076"/>
                  <a:pt x="1435608" y="1973980"/>
                </a:cubicBezTo>
                <a:cubicBezTo>
                  <a:pt x="1441704" y="1958740"/>
                  <a:pt x="1445925" y="1942608"/>
                  <a:pt x="1453896" y="1928260"/>
                </a:cubicBezTo>
                <a:cubicBezTo>
                  <a:pt x="1473752" y="1892519"/>
                  <a:pt x="1499554" y="1876895"/>
                  <a:pt x="1527048" y="1845964"/>
                </a:cubicBezTo>
                <a:cubicBezTo>
                  <a:pt x="1537173" y="1834573"/>
                  <a:pt x="1545622" y="1821789"/>
                  <a:pt x="1554480" y="1809388"/>
                </a:cubicBezTo>
                <a:cubicBezTo>
                  <a:pt x="1586306" y="1764832"/>
                  <a:pt x="1560440" y="1798957"/>
                  <a:pt x="1591056" y="1745380"/>
                </a:cubicBezTo>
                <a:cubicBezTo>
                  <a:pt x="1596508" y="1735838"/>
                  <a:pt x="1602956" y="1726891"/>
                  <a:pt x="1609344" y="1717948"/>
                </a:cubicBezTo>
                <a:cubicBezTo>
                  <a:pt x="1677834" y="1622063"/>
                  <a:pt x="1597745" y="1733696"/>
                  <a:pt x="1664208" y="1653940"/>
                </a:cubicBezTo>
                <a:cubicBezTo>
                  <a:pt x="1727847" y="1577573"/>
                  <a:pt x="1591702" y="1689870"/>
                  <a:pt x="1755648" y="1525924"/>
                </a:cubicBezTo>
                <a:lnTo>
                  <a:pt x="1801368" y="1480204"/>
                </a:lnTo>
                <a:cubicBezTo>
                  <a:pt x="1823110" y="1414977"/>
                  <a:pt x="1792281" y="1493835"/>
                  <a:pt x="1837944" y="1425340"/>
                </a:cubicBezTo>
                <a:cubicBezTo>
                  <a:pt x="1843291" y="1417320"/>
                  <a:pt x="1841741" y="1405928"/>
                  <a:pt x="1847088" y="1397908"/>
                </a:cubicBezTo>
                <a:cubicBezTo>
                  <a:pt x="1854261" y="1387148"/>
                  <a:pt x="1867104" y="1381070"/>
                  <a:pt x="1874520" y="1370476"/>
                </a:cubicBezTo>
                <a:cubicBezTo>
                  <a:pt x="1888612" y="1350344"/>
                  <a:pt x="1897108" y="1326672"/>
                  <a:pt x="1911096" y="1306468"/>
                </a:cubicBezTo>
                <a:cubicBezTo>
                  <a:pt x="1924646" y="1286895"/>
                  <a:pt x="1942738" y="1270801"/>
                  <a:pt x="1956816" y="1251604"/>
                </a:cubicBezTo>
                <a:cubicBezTo>
                  <a:pt x="1976313" y="1225018"/>
                  <a:pt x="1991084" y="1195053"/>
                  <a:pt x="2011680" y="1169308"/>
                </a:cubicBezTo>
                <a:cubicBezTo>
                  <a:pt x="2023872" y="1154068"/>
                  <a:pt x="2036777" y="1139372"/>
                  <a:pt x="2048256" y="1123588"/>
                </a:cubicBezTo>
                <a:cubicBezTo>
                  <a:pt x="2061184" y="1105812"/>
                  <a:pt x="2070358" y="1085265"/>
                  <a:pt x="2084832" y="1068724"/>
                </a:cubicBezTo>
                <a:cubicBezTo>
                  <a:pt x="2152415" y="991486"/>
                  <a:pt x="2067575" y="1129254"/>
                  <a:pt x="2139696" y="1013860"/>
                </a:cubicBezTo>
                <a:cubicBezTo>
                  <a:pt x="2146920" y="1002301"/>
                  <a:pt x="2149805" y="988189"/>
                  <a:pt x="2157984" y="977284"/>
                </a:cubicBezTo>
                <a:cubicBezTo>
                  <a:pt x="2168329" y="963490"/>
                  <a:pt x="2183974" y="954318"/>
                  <a:pt x="2194560" y="940708"/>
                </a:cubicBezTo>
                <a:cubicBezTo>
                  <a:pt x="2279267" y="831799"/>
                  <a:pt x="2162466" y="954514"/>
                  <a:pt x="2258568" y="858412"/>
                </a:cubicBezTo>
                <a:cubicBezTo>
                  <a:pt x="2277207" y="802494"/>
                  <a:pt x="2253665" y="859491"/>
                  <a:pt x="2304288" y="794404"/>
                </a:cubicBezTo>
                <a:cubicBezTo>
                  <a:pt x="2315199" y="780375"/>
                  <a:pt x="2320809" y="762713"/>
                  <a:pt x="2331720" y="748684"/>
                </a:cubicBezTo>
                <a:cubicBezTo>
                  <a:pt x="2342306" y="735074"/>
                  <a:pt x="2357258" y="725354"/>
                  <a:pt x="2368296" y="712108"/>
                </a:cubicBezTo>
                <a:cubicBezTo>
                  <a:pt x="2387809" y="688693"/>
                  <a:pt x="2409529" y="666218"/>
                  <a:pt x="2423160" y="638956"/>
                </a:cubicBezTo>
                <a:cubicBezTo>
                  <a:pt x="2464477" y="556322"/>
                  <a:pt x="2412255" y="655313"/>
                  <a:pt x="2496312" y="529228"/>
                </a:cubicBezTo>
                <a:cubicBezTo>
                  <a:pt x="2520696" y="492652"/>
                  <a:pt x="2505456" y="507892"/>
                  <a:pt x="2542032" y="483508"/>
                </a:cubicBezTo>
                <a:cubicBezTo>
                  <a:pt x="2605294" y="388614"/>
                  <a:pt x="2509000" y="535514"/>
                  <a:pt x="2578608" y="419500"/>
                </a:cubicBezTo>
                <a:cubicBezTo>
                  <a:pt x="2589916" y="400653"/>
                  <a:pt x="2602992" y="382924"/>
                  <a:pt x="2615184" y="364636"/>
                </a:cubicBezTo>
                <a:cubicBezTo>
                  <a:pt x="2621280" y="355492"/>
                  <a:pt x="2625701" y="344975"/>
                  <a:pt x="2633472" y="337204"/>
                </a:cubicBezTo>
                <a:cubicBezTo>
                  <a:pt x="2642616" y="328060"/>
                  <a:pt x="2652715" y="319780"/>
                  <a:pt x="2660904" y="309772"/>
                </a:cubicBezTo>
                <a:cubicBezTo>
                  <a:pt x="2680205" y="286182"/>
                  <a:pt x="2694215" y="258173"/>
                  <a:pt x="2715768" y="236620"/>
                </a:cubicBezTo>
                <a:cubicBezTo>
                  <a:pt x="2724912" y="227476"/>
                  <a:pt x="2735261" y="219396"/>
                  <a:pt x="2743200" y="209188"/>
                </a:cubicBezTo>
                <a:cubicBezTo>
                  <a:pt x="2756694" y="191838"/>
                  <a:pt x="2769946" y="173983"/>
                  <a:pt x="2779776" y="154324"/>
                </a:cubicBezTo>
                <a:cubicBezTo>
                  <a:pt x="2785872" y="142132"/>
                  <a:pt x="2790141" y="128840"/>
                  <a:pt x="2798064" y="117748"/>
                </a:cubicBezTo>
                <a:cubicBezTo>
                  <a:pt x="2805580" y="107225"/>
                  <a:pt x="2817217" y="100250"/>
                  <a:pt x="2825496" y="90316"/>
                </a:cubicBezTo>
                <a:cubicBezTo>
                  <a:pt x="2832531" y="81873"/>
                  <a:pt x="2836013" y="70655"/>
                  <a:pt x="2843784" y="62884"/>
                </a:cubicBezTo>
                <a:cubicBezTo>
                  <a:pt x="2851555" y="55113"/>
                  <a:pt x="2862773" y="51631"/>
                  <a:pt x="2871216" y="44596"/>
                </a:cubicBezTo>
                <a:cubicBezTo>
                  <a:pt x="2916879" y="6543"/>
                  <a:pt x="2877871" y="24090"/>
                  <a:pt x="2926080" y="8020"/>
                </a:cubicBezTo>
                <a:cubicBezTo>
                  <a:pt x="2995031" y="31004"/>
                  <a:pt x="2910040" y="0"/>
                  <a:pt x="2980944" y="35452"/>
                </a:cubicBezTo>
                <a:cubicBezTo>
                  <a:pt x="2989565" y="39763"/>
                  <a:pt x="2999950" y="39915"/>
                  <a:pt x="3008376" y="44596"/>
                </a:cubicBezTo>
                <a:cubicBezTo>
                  <a:pt x="3027589" y="55270"/>
                  <a:pt x="3043581" y="71342"/>
                  <a:pt x="3063240" y="81172"/>
                </a:cubicBezTo>
                <a:cubicBezTo>
                  <a:pt x="3091927" y="95516"/>
                  <a:pt x="3165407" y="128475"/>
                  <a:pt x="3191256" y="154324"/>
                </a:cubicBezTo>
                <a:lnTo>
                  <a:pt x="3218688" y="181756"/>
                </a:lnTo>
                <a:cubicBezTo>
                  <a:pt x="3235453" y="232051"/>
                  <a:pt x="3217759" y="186987"/>
                  <a:pt x="3246120" y="236620"/>
                </a:cubicBezTo>
                <a:cubicBezTo>
                  <a:pt x="3252883" y="248455"/>
                  <a:pt x="3255682" y="262724"/>
                  <a:pt x="3264408" y="273196"/>
                </a:cubicBezTo>
                <a:cubicBezTo>
                  <a:pt x="3271443" y="281639"/>
                  <a:pt x="3282696" y="285388"/>
                  <a:pt x="3291840" y="291484"/>
                </a:cubicBezTo>
                <a:cubicBezTo>
                  <a:pt x="3325680" y="359164"/>
                  <a:pt x="3291222" y="299886"/>
                  <a:pt x="3337560" y="355492"/>
                </a:cubicBezTo>
                <a:cubicBezTo>
                  <a:pt x="3388617" y="416760"/>
                  <a:pt x="3305263" y="350627"/>
                  <a:pt x="3410712" y="456076"/>
                </a:cubicBezTo>
                <a:cubicBezTo>
                  <a:pt x="3419856" y="465220"/>
                  <a:pt x="3430385" y="473163"/>
                  <a:pt x="3438144" y="483508"/>
                </a:cubicBezTo>
                <a:cubicBezTo>
                  <a:pt x="3448808" y="497726"/>
                  <a:pt x="3454912" y="515010"/>
                  <a:pt x="3465576" y="529228"/>
                </a:cubicBezTo>
                <a:cubicBezTo>
                  <a:pt x="3473335" y="539573"/>
                  <a:pt x="3484729" y="546726"/>
                  <a:pt x="3493008" y="556660"/>
                </a:cubicBezTo>
                <a:cubicBezTo>
                  <a:pt x="3518177" y="586863"/>
                  <a:pt x="3507225" y="584894"/>
                  <a:pt x="3529584" y="620668"/>
                </a:cubicBezTo>
                <a:cubicBezTo>
                  <a:pt x="3537661" y="633591"/>
                  <a:pt x="3547872" y="645052"/>
                  <a:pt x="3557016" y="657244"/>
                </a:cubicBezTo>
                <a:cubicBezTo>
                  <a:pt x="3560064" y="669436"/>
                  <a:pt x="3561493" y="682152"/>
                  <a:pt x="3566160" y="693820"/>
                </a:cubicBezTo>
                <a:cubicBezTo>
                  <a:pt x="3595318" y="766715"/>
                  <a:pt x="3583964" y="727263"/>
                  <a:pt x="3611880" y="776116"/>
                </a:cubicBezTo>
                <a:cubicBezTo>
                  <a:pt x="3618643" y="787951"/>
                  <a:pt x="3624798" y="800163"/>
                  <a:pt x="3630168" y="812692"/>
                </a:cubicBezTo>
                <a:cubicBezTo>
                  <a:pt x="3633965" y="821551"/>
                  <a:pt x="3635001" y="831503"/>
                  <a:pt x="3639312" y="840124"/>
                </a:cubicBezTo>
                <a:cubicBezTo>
                  <a:pt x="3644227" y="849954"/>
                  <a:pt x="3651504" y="858412"/>
                  <a:pt x="3657600" y="867556"/>
                </a:cubicBezTo>
                <a:cubicBezTo>
                  <a:pt x="3660648" y="891940"/>
                  <a:pt x="3660278" y="917000"/>
                  <a:pt x="3666744" y="940708"/>
                </a:cubicBezTo>
                <a:cubicBezTo>
                  <a:pt x="3669636" y="951310"/>
                  <a:pt x="3680117" y="958310"/>
                  <a:pt x="3685032" y="968140"/>
                </a:cubicBezTo>
                <a:cubicBezTo>
                  <a:pt x="3696085" y="990246"/>
                  <a:pt x="3694531" y="1008710"/>
                  <a:pt x="3703320" y="1032148"/>
                </a:cubicBezTo>
                <a:cubicBezTo>
                  <a:pt x="3708106" y="1044911"/>
                  <a:pt x="3716238" y="1056195"/>
                  <a:pt x="3721608" y="1068724"/>
                </a:cubicBezTo>
                <a:cubicBezTo>
                  <a:pt x="3725405" y="1077583"/>
                  <a:pt x="3728216" y="1086857"/>
                  <a:pt x="3730752" y="1096156"/>
                </a:cubicBezTo>
                <a:cubicBezTo>
                  <a:pt x="3737365" y="1120405"/>
                  <a:pt x="3737800" y="1146827"/>
                  <a:pt x="3749040" y="1169308"/>
                </a:cubicBezTo>
                <a:cubicBezTo>
                  <a:pt x="3755136" y="1181500"/>
                  <a:pt x="3762542" y="1193121"/>
                  <a:pt x="3767328" y="1205884"/>
                </a:cubicBezTo>
                <a:cubicBezTo>
                  <a:pt x="3771741" y="1217651"/>
                  <a:pt x="3771522" y="1230909"/>
                  <a:pt x="3776472" y="1242460"/>
                </a:cubicBezTo>
                <a:cubicBezTo>
                  <a:pt x="3780801" y="1252561"/>
                  <a:pt x="3789845" y="1260062"/>
                  <a:pt x="3794760" y="1269892"/>
                </a:cubicBezTo>
                <a:cubicBezTo>
                  <a:pt x="3799071" y="1278513"/>
                  <a:pt x="3801256" y="1288056"/>
                  <a:pt x="3803904" y="1297324"/>
                </a:cubicBezTo>
                <a:cubicBezTo>
                  <a:pt x="3812654" y="1327951"/>
                  <a:pt x="3816849" y="1359791"/>
                  <a:pt x="3831336" y="1388764"/>
                </a:cubicBezTo>
                <a:lnTo>
                  <a:pt x="3867912" y="1461916"/>
                </a:lnTo>
                <a:cubicBezTo>
                  <a:pt x="3870960" y="1477156"/>
                  <a:pt x="3871477" y="1493130"/>
                  <a:pt x="3877056" y="1507636"/>
                </a:cubicBezTo>
                <a:cubicBezTo>
                  <a:pt x="3886843" y="1533081"/>
                  <a:pt x="3905011" y="1554925"/>
                  <a:pt x="3913632" y="1580788"/>
                </a:cubicBezTo>
                <a:cubicBezTo>
                  <a:pt x="3927087" y="1621152"/>
                  <a:pt x="3918465" y="1599599"/>
                  <a:pt x="3941064" y="1644796"/>
                </a:cubicBezTo>
                <a:cubicBezTo>
                  <a:pt x="3944112" y="1663084"/>
                  <a:pt x="3943872" y="1682236"/>
                  <a:pt x="3950208" y="1699660"/>
                </a:cubicBezTo>
                <a:cubicBezTo>
                  <a:pt x="3956282" y="1716363"/>
                  <a:pt x="3969009" y="1729844"/>
                  <a:pt x="3977640" y="1745380"/>
                </a:cubicBezTo>
                <a:cubicBezTo>
                  <a:pt x="3984260" y="1757296"/>
                  <a:pt x="3990558" y="1769427"/>
                  <a:pt x="3995928" y="1781956"/>
                </a:cubicBezTo>
                <a:cubicBezTo>
                  <a:pt x="3999725" y="1790815"/>
                  <a:pt x="4002424" y="1800120"/>
                  <a:pt x="4005072" y="1809388"/>
                </a:cubicBezTo>
                <a:cubicBezTo>
                  <a:pt x="4008524" y="1821472"/>
                  <a:pt x="4009112" y="1834480"/>
                  <a:pt x="4014216" y="1845964"/>
                </a:cubicBezTo>
                <a:cubicBezTo>
                  <a:pt x="4021434" y="1862205"/>
                  <a:pt x="4034294" y="1875504"/>
                  <a:pt x="4041648" y="1891684"/>
                </a:cubicBezTo>
                <a:cubicBezTo>
                  <a:pt x="4049625" y="1909233"/>
                  <a:pt x="4052107" y="1928932"/>
                  <a:pt x="4059936" y="1946548"/>
                </a:cubicBezTo>
                <a:cubicBezTo>
                  <a:pt x="4064399" y="1956591"/>
                  <a:pt x="4073309" y="1964150"/>
                  <a:pt x="4078224" y="1973980"/>
                </a:cubicBezTo>
                <a:cubicBezTo>
                  <a:pt x="4082535" y="1982601"/>
                  <a:pt x="4083057" y="1992791"/>
                  <a:pt x="4087368" y="2001412"/>
                </a:cubicBezTo>
                <a:cubicBezTo>
                  <a:pt x="4092283" y="2011242"/>
                  <a:pt x="4101193" y="2018801"/>
                  <a:pt x="4105656" y="2028844"/>
                </a:cubicBezTo>
                <a:cubicBezTo>
                  <a:pt x="4113485" y="2046460"/>
                  <a:pt x="4115323" y="2066466"/>
                  <a:pt x="4123944" y="2083708"/>
                </a:cubicBezTo>
                <a:cubicBezTo>
                  <a:pt x="4130040" y="2095900"/>
                  <a:pt x="4137170" y="2107628"/>
                  <a:pt x="4142232" y="2120284"/>
                </a:cubicBezTo>
                <a:cubicBezTo>
                  <a:pt x="4149391" y="2138182"/>
                  <a:pt x="4149827" y="2159108"/>
                  <a:pt x="4160520" y="2175148"/>
                </a:cubicBezTo>
                <a:cubicBezTo>
                  <a:pt x="4166616" y="2184292"/>
                  <a:pt x="4173893" y="2192750"/>
                  <a:pt x="4178808" y="2202580"/>
                </a:cubicBezTo>
                <a:cubicBezTo>
                  <a:pt x="4201096" y="2247156"/>
                  <a:pt x="4173658" y="2213852"/>
                  <a:pt x="4197096" y="2266588"/>
                </a:cubicBezTo>
                <a:cubicBezTo>
                  <a:pt x="4204314" y="2282829"/>
                  <a:pt x="4216580" y="2296412"/>
                  <a:pt x="4224528" y="2312308"/>
                </a:cubicBezTo>
                <a:cubicBezTo>
                  <a:pt x="4228839" y="2320929"/>
                  <a:pt x="4228890" y="2331371"/>
                  <a:pt x="4233672" y="2339740"/>
                </a:cubicBezTo>
                <a:cubicBezTo>
                  <a:pt x="4241233" y="2352972"/>
                  <a:pt x="4252246" y="2363915"/>
                  <a:pt x="4261104" y="2376316"/>
                </a:cubicBezTo>
                <a:cubicBezTo>
                  <a:pt x="4267492" y="2385259"/>
                  <a:pt x="4273296" y="2394604"/>
                  <a:pt x="4279392" y="2403748"/>
                </a:cubicBezTo>
                <a:cubicBezTo>
                  <a:pt x="4302583" y="2519705"/>
                  <a:pt x="4271506" y="2394491"/>
                  <a:pt x="4306824" y="2476900"/>
                </a:cubicBezTo>
                <a:cubicBezTo>
                  <a:pt x="4311774" y="2488451"/>
                  <a:pt x="4311994" y="2501554"/>
                  <a:pt x="4315968" y="2513476"/>
                </a:cubicBezTo>
                <a:cubicBezTo>
                  <a:pt x="4321159" y="2529048"/>
                  <a:pt x="4329065" y="2543624"/>
                  <a:pt x="4334256" y="2559196"/>
                </a:cubicBezTo>
                <a:cubicBezTo>
                  <a:pt x="4338230" y="2571118"/>
                  <a:pt x="4338987" y="2584005"/>
                  <a:pt x="4343400" y="2595772"/>
                </a:cubicBezTo>
                <a:cubicBezTo>
                  <a:pt x="4348186" y="2608535"/>
                  <a:pt x="4356902" y="2619585"/>
                  <a:pt x="4361688" y="2632348"/>
                </a:cubicBezTo>
                <a:cubicBezTo>
                  <a:pt x="4386994" y="2699830"/>
                  <a:pt x="4352059" y="2640764"/>
                  <a:pt x="4389120" y="2696356"/>
                </a:cubicBezTo>
                <a:cubicBezTo>
                  <a:pt x="4398603" y="2734288"/>
                  <a:pt x="4403733" y="2762756"/>
                  <a:pt x="4416552" y="2796940"/>
                </a:cubicBezTo>
                <a:cubicBezTo>
                  <a:pt x="4422315" y="2812309"/>
                  <a:pt x="4426869" y="2828312"/>
                  <a:pt x="4434840" y="2842660"/>
                </a:cubicBezTo>
                <a:cubicBezTo>
                  <a:pt x="4442241" y="2855982"/>
                  <a:pt x="4453128" y="2867044"/>
                  <a:pt x="4462272" y="2879236"/>
                </a:cubicBezTo>
                <a:cubicBezTo>
                  <a:pt x="4465320" y="2888380"/>
                  <a:pt x="4467619" y="2897809"/>
                  <a:pt x="4471416" y="2906668"/>
                </a:cubicBezTo>
                <a:cubicBezTo>
                  <a:pt x="4476786" y="2919197"/>
                  <a:pt x="4484918" y="2930481"/>
                  <a:pt x="4489704" y="2943244"/>
                </a:cubicBezTo>
                <a:cubicBezTo>
                  <a:pt x="4494117" y="2955011"/>
                  <a:pt x="4494874" y="2967898"/>
                  <a:pt x="4498848" y="2979820"/>
                </a:cubicBezTo>
                <a:cubicBezTo>
                  <a:pt x="4513761" y="3024559"/>
                  <a:pt x="4513024" y="3019371"/>
                  <a:pt x="4535424" y="3052972"/>
                </a:cubicBezTo>
                <a:cubicBezTo>
                  <a:pt x="4554455" y="3129094"/>
                  <a:pt x="4531282" y="3053832"/>
                  <a:pt x="4562856" y="3116980"/>
                </a:cubicBezTo>
                <a:cubicBezTo>
                  <a:pt x="4600714" y="3192696"/>
                  <a:pt x="4537877" y="3093228"/>
                  <a:pt x="4590288" y="3171844"/>
                </a:cubicBezTo>
                <a:cubicBezTo>
                  <a:pt x="4595509" y="3197947"/>
                  <a:pt x="4600828" y="3228313"/>
                  <a:pt x="4608576" y="3254140"/>
                </a:cubicBezTo>
                <a:cubicBezTo>
                  <a:pt x="4614115" y="3272604"/>
                  <a:pt x="4622189" y="3290302"/>
                  <a:pt x="4626864" y="3309004"/>
                </a:cubicBezTo>
                <a:cubicBezTo>
                  <a:pt x="4629912" y="3321196"/>
                  <a:pt x="4632397" y="3333543"/>
                  <a:pt x="4636008" y="3345580"/>
                </a:cubicBezTo>
                <a:cubicBezTo>
                  <a:pt x="4641547" y="3364044"/>
                  <a:pt x="4649621" y="3381742"/>
                  <a:pt x="4654296" y="3400444"/>
                </a:cubicBezTo>
                <a:cubicBezTo>
                  <a:pt x="4657344" y="3412636"/>
                  <a:pt x="4659027" y="3425253"/>
                  <a:pt x="4663440" y="3437020"/>
                </a:cubicBezTo>
                <a:cubicBezTo>
                  <a:pt x="4668226" y="3449783"/>
                  <a:pt x="4676358" y="3461067"/>
                  <a:pt x="4681728" y="3473596"/>
                </a:cubicBezTo>
                <a:cubicBezTo>
                  <a:pt x="4685525" y="3482455"/>
                  <a:pt x="4687824" y="3491884"/>
                  <a:pt x="4690872" y="3501028"/>
                </a:cubicBezTo>
                <a:cubicBezTo>
                  <a:pt x="4693920" y="3537604"/>
                  <a:pt x="4693982" y="3574553"/>
                  <a:pt x="4700016" y="3610756"/>
                </a:cubicBezTo>
                <a:cubicBezTo>
                  <a:pt x="4703185" y="3629771"/>
                  <a:pt x="4718304" y="3665620"/>
                  <a:pt x="4718304" y="3665620"/>
                </a:cubicBezTo>
                <a:cubicBezTo>
                  <a:pt x="4726609" y="3748668"/>
                  <a:pt x="4733486" y="3807252"/>
                  <a:pt x="4736592" y="3894220"/>
                </a:cubicBezTo>
                <a:cubicBezTo>
                  <a:pt x="4738006" y="3933819"/>
                  <a:pt x="4736592" y="3973468"/>
                  <a:pt x="4736592" y="4013092"/>
                </a:cubicBezTo>
              </a:path>
            </a:pathLst>
          </a:custGeom>
          <a:gradFill>
            <a:gsLst>
              <a:gs pos="0">
                <a:schemeClr val="accent4">
                  <a:lumMod val="10000"/>
                </a:scheme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4200000" scaled="0"/>
          </a:gradFill>
          <a:ln w="3175">
            <a:solidFill>
              <a:schemeClr val="tx1">
                <a:lumMod val="50000"/>
              </a:schemeClr>
            </a:solidFill>
          </a:ln>
          <a:effectLst>
            <a:outerShdw blurRad="215900" dist="863600" dir="1446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38100" h="0"/>
            <a:bevelB w="3175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857224" y="2428868"/>
            <a:ext cx="6215106" cy="3143272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643042" y="3643314"/>
            <a:ext cx="714375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/>
              <a:t>Ц</a:t>
            </a:r>
            <a:endParaRPr lang="ru-RU" sz="2000" b="1" dirty="0"/>
          </a:p>
        </p:txBody>
      </p:sp>
      <p:sp>
        <p:nvSpPr>
          <p:cNvPr id="5" name="Овал 4"/>
          <p:cNvSpPr/>
          <p:nvPr/>
        </p:nvSpPr>
        <p:spPr>
          <a:xfrm>
            <a:off x="2643174" y="3857628"/>
            <a:ext cx="714375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/>
              <a:t>С</a:t>
            </a:r>
            <a:endParaRPr lang="ru-RU" sz="2000" b="1" dirty="0"/>
          </a:p>
        </p:txBody>
      </p:sp>
      <p:sp>
        <p:nvSpPr>
          <p:cNvPr id="20" name="Овал 19"/>
          <p:cNvSpPr/>
          <p:nvPr/>
        </p:nvSpPr>
        <p:spPr>
          <a:xfrm>
            <a:off x="3857620" y="4000504"/>
            <a:ext cx="714375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/>
              <a:t>З</a:t>
            </a:r>
            <a:endParaRPr lang="ru-RU" sz="2000" b="1" dirty="0"/>
          </a:p>
        </p:txBody>
      </p:sp>
      <p:sp>
        <p:nvSpPr>
          <p:cNvPr id="21" name="Овал 20"/>
          <p:cNvSpPr/>
          <p:nvPr/>
        </p:nvSpPr>
        <p:spPr>
          <a:xfrm>
            <a:off x="4857752" y="3786190"/>
            <a:ext cx="714375" cy="785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У</a:t>
            </a:r>
          </a:p>
        </p:txBody>
      </p:sp>
      <p:sp>
        <p:nvSpPr>
          <p:cNvPr id="22" name="Овал 21"/>
          <p:cNvSpPr/>
          <p:nvPr/>
        </p:nvSpPr>
        <p:spPr>
          <a:xfrm>
            <a:off x="5857884" y="3286124"/>
            <a:ext cx="714375" cy="785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Е</a:t>
            </a:r>
          </a:p>
        </p:txBody>
      </p:sp>
    </p:spTree>
  </p:cSld>
  <p:clrMapOvr>
    <a:masterClrMapping/>
  </p:clrMapOvr>
  <p:transition advTm="37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000"/>
                            </p:stCondLst>
                            <p:childTnLst>
                              <p:par>
                                <p:cTn id="48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3" grpId="0" animBg="1"/>
      <p:bldP spid="4" grpId="0" animBg="1"/>
      <p:bldP spid="5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100013"/>
            <a:ext cx="8229600" cy="100013"/>
          </a:xfrm>
        </p:spPr>
        <p:txBody>
          <a:bodyPr/>
          <a:lstStyle/>
          <a:p>
            <a:pPr eaLnBrk="1" hangingPunct="1">
              <a:defRPr/>
            </a:pPr>
            <a:endParaRPr lang="ru-RU" sz="4000" smtClean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700338" y="620713"/>
            <a:ext cx="3889375" cy="568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2916238" y="1125538"/>
            <a:ext cx="3529012" cy="7191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916238" y="5229225"/>
            <a:ext cx="3529012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Oval 10"/>
          <p:cNvSpPr>
            <a:spLocks noChangeArrowheads="1"/>
          </p:cNvSpPr>
          <p:nvPr/>
        </p:nvSpPr>
        <p:spPr bwMode="auto">
          <a:xfrm>
            <a:off x="3779838" y="2708275"/>
            <a:ext cx="1584325" cy="14398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Tm="517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100013"/>
            <a:ext cx="8229600" cy="100013"/>
          </a:xfrm>
        </p:spPr>
        <p:txBody>
          <a:bodyPr/>
          <a:lstStyle/>
          <a:p>
            <a:pPr eaLnBrk="1" hangingPunct="1">
              <a:defRPr/>
            </a:pPr>
            <a:endParaRPr lang="ru-RU" sz="4000" smtClean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700338" y="620713"/>
            <a:ext cx="3889375" cy="568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916238" y="1125538"/>
            <a:ext cx="3529012" cy="71913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916238" y="5229225"/>
            <a:ext cx="3529012" cy="720725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3779838" y="2708275"/>
            <a:ext cx="1584325" cy="1439863"/>
          </a:xfrm>
          <a:prstGeom prst="ellipse">
            <a:avLst/>
          </a:prstGeom>
          <a:solidFill>
            <a:srgbClr val="9933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Tm="532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55650" y="1196975"/>
            <a:ext cx="3559175" cy="4191000"/>
          </a:xfrm>
        </p:spPr>
      </p:pic>
      <p:pic>
        <p:nvPicPr>
          <p:cNvPr id="18023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148263" y="333375"/>
            <a:ext cx="3384550" cy="3167063"/>
          </a:xfrm>
          <a:noFill/>
        </p:spPr>
      </p:pic>
      <p:pic>
        <p:nvPicPr>
          <p:cNvPr id="18023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5508625" y="4005263"/>
            <a:ext cx="2951163" cy="2425700"/>
          </a:xfrm>
          <a:noFill/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8143900" y="3143248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3571868" y="48577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3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6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908175" y="549275"/>
            <a:ext cx="2089150" cy="2663825"/>
          </a:xfrm>
        </p:spPr>
      </p:pic>
      <p:pic>
        <p:nvPicPr>
          <p:cNvPr id="188425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/>
          <a:srcRect/>
          <a:stretch>
            <a:fillRect/>
          </a:stretch>
        </p:blipFill>
        <p:spPr>
          <a:xfrm>
            <a:off x="5508625" y="3500438"/>
            <a:ext cx="2171700" cy="2595562"/>
          </a:xfrm>
          <a:noFill/>
        </p:spPr>
      </p:pic>
      <p:pic>
        <p:nvPicPr>
          <p:cNvPr id="188428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1928813" y="3500438"/>
            <a:ext cx="2066925" cy="2595562"/>
          </a:xfrm>
          <a:noFill/>
        </p:spPr>
      </p:pic>
      <p:pic>
        <p:nvPicPr>
          <p:cNvPr id="188429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/>
          <a:srcRect/>
          <a:stretch>
            <a:fillRect/>
          </a:stretch>
        </p:blipFill>
        <p:spPr>
          <a:xfrm>
            <a:off x="5508625" y="620713"/>
            <a:ext cx="2159000" cy="2663825"/>
          </a:xfr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2143108" y="5572140"/>
            <a:ext cx="304800" cy="3048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3571868" y="271462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7215206" y="5643578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7215206" y="27860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3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6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9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549275"/>
            <a:ext cx="2952750" cy="2019300"/>
          </a:xfrm>
        </p:spPr>
      </p:pic>
      <p:pic>
        <p:nvPicPr>
          <p:cNvPr id="19661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549275"/>
            <a:ext cx="2952750" cy="2019300"/>
          </a:xfrm>
          <a:noFill/>
        </p:spPr>
      </p:pic>
      <p:pic>
        <p:nvPicPr>
          <p:cNvPr id="19661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908175" y="3141663"/>
            <a:ext cx="2087563" cy="2590800"/>
          </a:xfrm>
          <a:noFill/>
        </p:spPr>
      </p:pic>
      <p:pic>
        <p:nvPicPr>
          <p:cNvPr id="196617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651500" y="3068638"/>
            <a:ext cx="2160588" cy="2665412"/>
          </a:xfrm>
          <a:noFill/>
        </p:spPr>
      </p:pic>
    </p:spTree>
  </p:cSld>
  <p:clrMapOvr>
    <a:masterClrMapping/>
  </p:clrMapOvr>
  <p:transition advTm="14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29124" y="500042"/>
            <a:ext cx="4197350" cy="6061075"/>
          </a:xfrm>
          <a:noFill/>
        </p:spPr>
      </p:pic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04813"/>
            <a:ext cx="5832475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0"/>
            <a:ext cx="6840537" cy="6858000"/>
          </a:xfrm>
          <a:noFill/>
        </p:spPr>
      </p:pic>
    </p:spTree>
  </p:cSld>
  <p:clrMapOvr>
    <a:masterClrMapping/>
  </p:clrMapOvr>
  <p:transition advTm="357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4813"/>
            <a:ext cx="9144000" cy="6192837"/>
          </a:xfrm>
          <a:noFill/>
        </p:spPr>
      </p:pic>
    </p:spTree>
  </p:cSld>
  <p:clrMapOvr>
    <a:masterClrMapping/>
  </p:clrMapOvr>
  <p:transition advTm="251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399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2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320675"/>
            <a:ext cx="8715375" cy="6394450"/>
          </a:xfrm>
        </p:spPr>
      </p:pic>
    </p:spTree>
  </p:cSld>
  <p:clrMapOvr>
    <a:masterClrMapping/>
  </p:clrMapOvr>
  <p:transition advTm="342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342</TotalTime>
  <Words>16</Words>
  <Application>Microsoft PowerPoint</Application>
  <PresentationFormat>Экран (4:3)</PresentationFormat>
  <Paragraphs>7</Paragraphs>
  <Slides>15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Трава</vt:lpstr>
      <vt:lpstr>Словацкая сказка  «У солнышка в гостях»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44</cp:revision>
  <cp:lastPrinted>1601-01-01T00:00:00Z</cp:lastPrinted>
  <dcterms:created xsi:type="dcterms:W3CDTF">2010-01-31T08:19:07Z</dcterms:created>
  <dcterms:modified xsi:type="dcterms:W3CDTF">2010-02-17T16:04:31Z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